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673"/>
  </p:normalViewPr>
  <p:slideViewPr>
    <p:cSldViewPr snapToGrid="0">
      <p:cViewPr varScale="1">
        <p:scale>
          <a:sx n="115" d="100"/>
          <a:sy n="115" d="100"/>
        </p:scale>
        <p:origin x="10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B0CBB-C666-48BC-B458-BA6BFD34980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60F0-0DB5-4615-A48C-A3458800F7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SPA program processes still operate in AIMS 1.5</a:t>
          </a:r>
        </a:p>
      </dgm:t>
    </dgm:pt>
    <dgm:pt modelId="{671364EE-CD68-4A34-83BF-FA7C05974EF7}" type="parTrans" cxnId="{ECEDBF81-671B-4483-BC3D-8B7F4F5047B5}">
      <dgm:prSet/>
      <dgm:spPr/>
      <dgm:t>
        <a:bodyPr/>
        <a:lstStyle/>
        <a:p>
          <a:endParaRPr lang="en-US"/>
        </a:p>
      </dgm:t>
    </dgm:pt>
    <dgm:pt modelId="{CB8DA388-701C-4A61-A63B-16C6951E3F6C}" type="sibTrans" cxnId="{ECEDBF81-671B-4483-BC3D-8B7F4F5047B5}">
      <dgm:prSet/>
      <dgm:spPr/>
      <dgm:t>
        <a:bodyPr/>
        <a:lstStyle/>
        <a:p>
          <a:endParaRPr lang="en-US"/>
        </a:p>
      </dgm:t>
    </dgm:pt>
    <dgm:pt modelId="{502A81CE-C87C-478C-8988-F050CE188A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 firm timeline for when SPA processes will migrate to 2.0</a:t>
          </a:r>
        </a:p>
      </dgm:t>
    </dgm:pt>
    <dgm:pt modelId="{56797E71-AB39-4490-9995-046D992F7D24}" type="parTrans" cxnId="{1AA92E1F-230A-42A6-BF4F-AF08613C6FE5}">
      <dgm:prSet/>
      <dgm:spPr/>
      <dgm:t>
        <a:bodyPr/>
        <a:lstStyle/>
        <a:p>
          <a:endParaRPr lang="en-US"/>
        </a:p>
      </dgm:t>
    </dgm:pt>
    <dgm:pt modelId="{EE447B4E-1F94-444E-AF77-9CE6D5156B1D}" type="sibTrans" cxnId="{1AA92E1F-230A-42A6-BF4F-AF08613C6FE5}">
      <dgm:prSet/>
      <dgm:spPr/>
      <dgm:t>
        <a:bodyPr/>
        <a:lstStyle/>
        <a:p>
          <a:endParaRPr lang="en-US"/>
        </a:p>
      </dgm:t>
    </dgm:pt>
    <dgm:pt modelId="{EC6BDCAF-1270-4AD3-B159-AB103E4E6F7A}" type="pres">
      <dgm:prSet presAssocID="{4F2B0CBB-C666-48BC-B458-BA6BFD349807}" presName="root" presStyleCnt="0">
        <dgm:presLayoutVars>
          <dgm:dir/>
          <dgm:resizeHandles val="exact"/>
        </dgm:presLayoutVars>
      </dgm:prSet>
      <dgm:spPr/>
    </dgm:pt>
    <dgm:pt modelId="{2D21BFE1-B7E0-4481-8718-5987A73127FD}" type="pres">
      <dgm:prSet presAssocID="{541860F0-0DB5-4615-A48C-A3458800F7E7}" presName="compNode" presStyleCnt="0"/>
      <dgm:spPr/>
    </dgm:pt>
    <dgm:pt modelId="{FCCA12FC-CBF6-4996-BA5D-9EB074CE485B}" type="pres">
      <dgm:prSet presAssocID="{541860F0-0DB5-4615-A48C-A3458800F7E7}" presName="bgRect" presStyleLbl="bgShp" presStyleIdx="0" presStyleCnt="2"/>
      <dgm:spPr/>
    </dgm:pt>
    <dgm:pt modelId="{ED4D0D67-EE80-4DB1-A113-42B593035789}" type="pres">
      <dgm:prSet presAssocID="{541860F0-0DB5-4615-A48C-A3458800F7E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FF93A32-E2D8-42E0-BF71-B163924F92BD}" type="pres">
      <dgm:prSet presAssocID="{541860F0-0DB5-4615-A48C-A3458800F7E7}" presName="spaceRect" presStyleCnt="0"/>
      <dgm:spPr/>
    </dgm:pt>
    <dgm:pt modelId="{BBBC6FFA-4CF8-4D48-BCC0-900C17602FC0}" type="pres">
      <dgm:prSet presAssocID="{541860F0-0DB5-4615-A48C-A3458800F7E7}" presName="parTx" presStyleLbl="revTx" presStyleIdx="0" presStyleCnt="2">
        <dgm:presLayoutVars>
          <dgm:chMax val="0"/>
          <dgm:chPref val="0"/>
        </dgm:presLayoutVars>
      </dgm:prSet>
      <dgm:spPr/>
    </dgm:pt>
    <dgm:pt modelId="{3921C44C-C0F0-4E2A-902F-5338DAD84666}" type="pres">
      <dgm:prSet presAssocID="{CB8DA388-701C-4A61-A63B-16C6951E3F6C}" presName="sibTrans" presStyleCnt="0"/>
      <dgm:spPr/>
    </dgm:pt>
    <dgm:pt modelId="{532712ED-DADA-4999-9D2F-A710D2863AC3}" type="pres">
      <dgm:prSet presAssocID="{502A81CE-C87C-478C-8988-F050CE188A61}" presName="compNode" presStyleCnt="0"/>
      <dgm:spPr/>
    </dgm:pt>
    <dgm:pt modelId="{33157CC8-BEF9-4B3D-AEE1-403565A6BB67}" type="pres">
      <dgm:prSet presAssocID="{502A81CE-C87C-478C-8988-F050CE188A61}" presName="bgRect" presStyleLbl="bgShp" presStyleIdx="1" presStyleCnt="2"/>
      <dgm:spPr/>
    </dgm:pt>
    <dgm:pt modelId="{0BEF4D07-2CF7-47DC-9B0A-64F5B5A9D8B7}" type="pres">
      <dgm:prSet presAssocID="{502A81CE-C87C-478C-8988-F050CE188A6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86B33DB-21B5-48FE-93BF-FE607820011A}" type="pres">
      <dgm:prSet presAssocID="{502A81CE-C87C-478C-8988-F050CE188A61}" presName="spaceRect" presStyleCnt="0"/>
      <dgm:spPr/>
    </dgm:pt>
    <dgm:pt modelId="{A900BB97-5F26-4FC7-B65C-1285BD68542B}" type="pres">
      <dgm:prSet presAssocID="{502A81CE-C87C-478C-8988-F050CE188A6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AA92E1F-230A-42A6-BF4F-AF08613C6FE5}" srcId="{4F2B0CBB-C666-48BC-B458-BA6BFD349807}" destId="{502A81CE-C87C-478C-8988-F050CE188A61}" srcOrd="1" destOrd="0" parTransId="{56797E71-AB39-4490-9995-046D992F7D24}" sibTransId="{EE447B4E-1F94-444E-AF77-9CE6D5156B1D}"/>
    <dgm:cxn modelId="{1955043C-A858-40DE-88A6-14FB43C3AA29}" type="presOf" srcId="{502A81CE-C87C-478C-8988-F050CE188A61}" destId="{A900BB97-5F26-4FC7-B65C-1285BD68542B}" srcOrd="0" destOrd="0" presId="urn:microsoft.com/office/officeart/2018/2/layout/IconVerticalSolidList"/>
    <dgm:cxn modelId="{C816FA79-2DC4-4597-80DA-639627706EF8}" type="presOf" srcId="{541860F0-0DB5-4615-A48C-A3458800F7E7}" destId="{BBBC6FFA-4CF8-4D48-BCC0-900C17602FC0}" srcOrd="0" destOrd="0" presId="urn:microsoft.com/office/officeart/2018/2/layout/IconVerticalSolidList"/>
    <dgm:cxn modelId="{ECEDBF81-671B-4483-BC3D-8B7F4F5047B5}" srcId="{4F2B0CBB-C666-48BC-B458-BA6BFD349807}" destId="{541860F0-0DB5-4615-A48C-A3458800F7E7}" srcOrd="0" destOrd="0" parTransId="{671364EE-CD68-4A34-83BF-FA7C05974EF7}" sibTransId="{CB8DA388-701C-4A61-A63B-16C6951E3F6C}"/>
    <dgm:cxn modelId="{F973808F-59B8-4EC3-A6C8-195632616956}" type="presOf" srcId="{4F2B0CBB-C666-48BC-B458-BA6BFD349807}" destId="{EC6BDCAF-1270-4AD3-B159-AB103E4E6F7A}" srcOrd="0" destOrd="0" presId="urn:microsoft.com/office/officeart/2018/2/layout/IconVerticalSolidList"/>
    <dgm:cxn modelId="{47C5D1C6-BF04-4589-ADE2-FF98475542A8}" type="presParOf" srcId="{EC6BDCAF-1270-4AD3-B159-AB103E4E6F7A}" destId="{2D21BFE1-B7E0-4481-8718-5987A73127FD}" srcOrd="0" destOrd="0" presId="urn:microsoft.com/office/officeart/2018/2/layout/IconVerticalSolidList"/>
    <dgm:cxn modelId="{FF5D480A-BC89-42DC-9342-8A25ED627AB9}" type="presParOf" srcId="{2D21BFE1-B7E0-4481-8718-5987A73127FD}" destId="{FCCA12FC-CBF6-4996-BA5D-9EB074CE485B}" srcOrd="0" destOrd="0" presId="urn:microsoft.com/office/officeart/2018/2/layout/IconVerticalSolidList"/>
    <dgm:cxn modelId="{61095A25-AC94-49DA-872A-4AD5AB1FEADC}" type="presParOf" srcId="{2D21BFE1-B7E0-4481-8718-5987A73127FD}" destId="{ED4D0D67-EE80-4DB1-A113-42B593035789}" srcOrd="1" destOrd="0" presId="urn:microsoft.com/office/officeart/2018/2/layout/IconVerticalSolidList"/>
    <dgm:cxn modelId="{C44380E3-A0DF-4EE1-8658-ED6A1DAE13DC}" type="presParOf" srcId="{2D21BFE1-B7E0-4481-8718-5987A73127FD}" destId="{AFF93A32-E2D8-42E0-BF71-B163924F92BD}" srcOrd="2" destOrd="0" presId="urn:microsoft.com/office/officeart/2018/2/layout/IconVerticalSolidList"/>
    <dgm:cxn modelId="{EE393258-6CC2-4286-B419-0A15296345EB}" type="presParOf" srcId="{2D21BFE1-B7E0-4481-8718-5987A73127FD}" destId="{BBBC6FFA-4CF8-4D48-BCC0-900C17602FC0}" srcOrd="3" destOrd="0" presId="urn:microsoft.com/office/officeart/2018/2/layout/IconVerticalSolidList"/>
    <dgm:cxn modelId="{47005BC0-23C5-4485-981E-4919039A3B52}" type="presParOf" srcId="{EC6BDCAF-1270-4AD3-B159-AB103E4E6F7A}" destId="{3921C44C-C0F0-4E2A-902F-5338DAD84666}" srcOrd="1" destOrd="0" presId="urn:microsoft.com/office/officeart/2018/2/layout/IconVerticalSolidList"/>
    <dgm:cxn modelId="{B47E3EB1-DD39-406E-A5B2-4356E1432572}" type="presParOf" srcId="{EC6BDCAF-1270-4AD3-B159-AB103E4E6F7A}" destId="{532712ED-DADA-4999-9D2F-A710D2863AC3}" srcOrd="2" destOrd="0" presId="urn:microsoft.com/office/officeart/2018/2/layout/IconVerticalSolidList"/>
    <dgm:cxn modelId="{D28A32C5-E1A1-4B58-82CA-04AABCE52DF4}" type="presParOf" srcId="{532712ED-DADA-4999-9D2F-A710D2863AC3}" destId="{33157CC8-BEF9-4B3D-AEE1-403565A6BB67}" srcOrd="0" destOrd="0" presId="urn:microsoft.com/office/officeart/2018/2/layout/IconVerticalSolidList"/>
    <dgm:cxn modelId="{6A3076A1-7BEF-4519-B97D-C9B8174B6248}" type="presParOf" srcId="{532712ED-DADA-4999-9D2F-A710D2863AC3}" destId="{0BEF4D07-2CF7-47DC-9B0A-64F5B5A9D8B7}" srcOrd="1" destOrd="0" presId="urn:microsoft.com/office/officeart/2018/2/layout/IconVerticalSolidList"/>
    <dgm:cxn modelId="{177DA13D-A8B3-47E9-86FD-A7144C2C4039}" type="presParOf" srcId="{532712ED-DADA-4999-9D2F-A710D2863AC3}" destId="{886B33DB-21B5-48FE-93BF-FE607820011A}" srcOrd="2" destOrd="0" presId="urn:microsoft.com/office/officeart/2018/2/layout/IconVerticalSolidList"/>
    <dgm:cxn modelId="{D5A90BA0-538E-4D18-86EF-00E1069358DE}" type="presParOf" srcId="{532712ED-DADA-4999-9D2F-A710D2863AC3}" destId="{A900BB97-5F26-4FC7-B65C-1285BD6854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A12FC-CBF6-4996-BA5D-9EB074CE485B}">
      <dsp:nvSpPr>
        <dsp:cNvPr id="0" name=""/>
        <dsp:cNvSpPr/>
      </dsp:nvSpPr>
      <dsp:spPr>
        <a:xfrm>
          <a:off x="0" y="598745"/>
          <a:ext cx="5183188" cy="11053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D0D67-EE80-4DB1-A113-42B593035789}">
      <dsp:nvSpPr>
        <dsp:cNvPr id="0" name=""/>
        <dsp:cNvSpPr/>
      </dsp:nvSpPr>
      <dsp:spPr>
        <a:xfrm>
          <a:off x="334376" y="847455"/>
          <a:ext cx="607957" cy="6079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C6FFA-4CF8-4D48-BCC0-900C17602FC0}">
      <dsp:nvSpPr>
        <dsp:cNvPr id="0" name=""/>
        <dsp:cNvSpPr/>
      </dsp:nvSpPr>
      <dsp:spPr>
        <a:xfrm>
          <a:off x="1276709" y="598745"/>
          <a:ext cx="3906478" cy="110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86" tIns="116986" rIns="116986" bIns="11698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SPA program processes still operate in AIMS 1.5</a:t>
          </a:r>
        </a:p>
      </dsp:txBody>
      <dsp:txXfrm>
        <a:off x="1276709" y="598745"/>
        <a:ext cx="3906478" cy="1105376"/>
      </dsp:txXfrm>
    </dsp:sp>
    <dsp:sp modelId="{33157CC8-BEF9-4B3D-AEE1-403565A6BB67}">
      <dsp:nvSpPr>
        <dsp:cNvPr id="0" name=""/>
        <dsp:cNvSpPr/>
      </dsp:nvSpPr>
      <dsp:spPr>
        <a:xfrm>
          <a:off x="0" y="1980466"/>
          <a:ext cx="5183188" cy="11053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F4D07-2CF7-47DC-9B0A-64F5B5A9D8B7}">
      <dsp:nvSpPr>
        <dsp:cNvPr id="0" name=""/>
        <dsp:cNvSpPr/>
      </dsp:nvSpPr>
      <dsp:spPr>
        <a:xfrm>
          <a:off x="334376" y="2229175"/>
          <a:ext cx="607957" cy="6079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0BB97-5F26-4FC7-B65C-1285BD68542B}">
      <dsp:nvSpPr>
        <dsp:cNvPr id="0" name=""/>
        <dsp:cNvSpPr/>
      </dsp:nvSpPr>
      <dsp:spPr>
        <a:xfrm>
          <a:off x="1276709" y="1980466"/>
          <a:ext cx="3906478" cy="110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86" tIns="116986" rIns="116986" bIns="11698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 firm timeline for when SPA processes will migrate to 2.0</a:t>
          </a:r>
        </a:p>
      </dsp:txBody>
      <dsp:txXfrm>
        <a:off x="1276709" y="1980466"/>
        <a:ext cx="3906478" cy="1105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0496-2395-7D8A-A141-04EAD5EDC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47A06-FB4F-7A8A-8A5C-F02BD6C80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16769-F308-9D56-2B87-2107F01CF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093F-BAC2-5746-8154-33507C41D477}" type="datetimeFigureOut">
              <a:rPr lang="en-US" smtClean="0"/>
              <a:t>2/15/25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70750-58E7-0EEF-4251-066CF791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39422-7686-6D8A-9F44-BCE23416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FCA7-3229-B74D-973B-825242052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9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ED3C-F304-E6D1-A928-B3256FC5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CB4E8-BCD7-FFB3-A395-D47589A65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A64EF-FBBC-8372-4079-A7507FA9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093F-BAC2-5746-8154-33507C41D477}" type="datetimeFigureOut">
              <a:rPr lang="en-US" smtClean="0"/>
              <a:t>2/15/25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E6B4F-85D1-2DEA-7A9B-B69E1413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2703B-0ECD-CA3E-95E1-F863A98E1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FCA7-3229-B74D-973B-825242052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8D2D0-5AF7-FA0E-3248-6AB3ED4220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2F6B2-E55B-FB5E-F84E-B17A82CA7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FE1DD-86FD-BE2B-6211-219C3D4E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093F-BAC2-5746-8154-33507C41D477}" type="datetimeFigureOut">
              <a:rPr lang="en-US" smtClean="0"/>
              <a:t>2/15/25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2AD47-44A0-570A-8E19-83B432A2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6DEBE-2E8C-B8B8-08C2-25B4426A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FCA7-3229-B74D-973B-825242052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2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585D-AF48-60B7-FA34-9D3E6A0A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FF0A4-C744-59C5-D1BD-0CD4877C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AAF03-4000-088C-CE60-B8D63514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093F-BAC2-5746-8154-33507C41D477}" type="datetimeFigureOut">
              <a:rPr lang="en-US" smtClean="0"/>
              <a:t>2/15/25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55BF1-8DE5-064C-A3E8-96D2FABA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B5B6E-2AE8-FC38-962F-35783515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FCA7-3229-B74D-973B-825242052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7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3213C-A46D-AE11-719F-7C05D6FD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C94F5-02DF-5C62-70A3-21CDEEC34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F83CB-117B-2A56-E8A1-20914BD1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093F-BAC2-5746-8154-33507C41D477}" type="datetimeFigureOut">
              <a:rPr lang="en-US" smtClean="0"/>
              <a:t>2/15/25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6349E-0E22-6EF2-6090-CD62DA8E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11C68-130C-9C06-09CD-DFD5E9AC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FCA7-3229-B74D-973B-825242052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0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7F0BD-FEC6-903A-DD69-1205B717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C9684-6E66-43B4-DC94-6BE50FD40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53302-D896-A966-B622-273B0D872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52BD-D930-A701-3930-7DB3837E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093F-BAC2-5746-8154-33507C41D477}" type="datetimeFigureOut">
              <a:rPr lang="en-US" smtClean="0"/>
              <a:t>2/15/25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BF1E8-6946-D719-7B86-28D061F83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233B5-CA36-5106-150B-AD8C1ABB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FCA7-3229-B74D-973B-825242052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9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B937-06EA-F64A-8448-3094F4CFC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E9FCB-1E34-3380-18AC-A34DC0D21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BDF29-917C-994E-57D8-71A135E93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101D5-B125-F0B2-A3BB-A7E38CC35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41A853-DB71-C282-E1FD-49209FC28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1B6E86-4E74-212D-B4F1-EA870B5AD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093F-BAC2-5746-8154-33507C41D477}" type="datetimeFigureOut">
              <a:rPr lang="en-US" smtClean="0"/>
              <a:t>2/15/25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16C99-8F36-7C61-0CA6-29AE4C54F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F9F25-C0C0-D5FA-A394-5C8CF659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FCA7-3229-B74D-973B-825242052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9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54A9-0169-F5D6-C4C6-83DE2526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B278E-7D4B-340C-AD57-623FD09B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093F-BAC2-5746-8154-33507C41D477}" type="datetimeFigureOut">
              <a:rPr lang="en-US" smtClean="0"/>
              <a:t>2/15/25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D1A29-C41A-BBEE-98F8-AC40039B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13DF2-D8E4-2214-DB0C-32FBC445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FCA7-3229-B74D-973B-825242052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1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DE525-D008-961D-95C9-63694D9E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093F-BAC2-5746-8154-33507C41D477}" type="datetimeFigureOut">
              <a:rPr lang="en-US" smtClean="0"/>
              <a:t>2/15/25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73A69-2782-AD0F-0432-6F01131D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56624-960C-4589-5C48-8C33EBA5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FCA7-3229-B74D-973B-825242052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28A8-FED4-178D-250E-90155517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D92A4-CC64-BBAC-C042-8C52DAE9E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082AF-47DA-A981-4935-4B53E5B68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8BF73-36CD-BBF5-3D53-DB27F7AE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093F-BAC2-5746-8154-33507C41D477}" type="datetimeFigureOut">
              <a:rPr lang="en-US" smtClean="0"/>
              <a:t>2/15/25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C2529-20FA-D9F1-759F-7655A95F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57B9A-20D9-13EC-0371-504902104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FCA7-3229-B74D-973B-825242052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1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0ABFC-8DB7-3162-2624-2C0C3C4B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7F82FD-78E2-E80B-DC75-9D0A226A1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06751-FD5D-6365-886D-5BFDF0458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74F08-772E-2DFB-83BB-937E97C2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093F-BAC2-5746-8154-33507C41D477}" type="datetimeFigureOut">
              <a:rPr lang="en-US" smtClean="0"/>
              <a:t>2/15/25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3D045-1680-8568-3723-F6C9B3B8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196F2-70F7-56B3-99C9-68C9D5B5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FCA7-3229-B74D-973B-825242052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0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71DF9-D8C7-ED43-799D-B76682D7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80103-9951-DF60-C607-547DBEBB9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29ACA-781B-FDB7-EDAB-AB2058A14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E7093F-BAC2-5746-8154-33507C41D477}" type="datetimeFigureOut">
              <a:rPr lang="en-US" smtClean="0"/>
              <a:t>2/15/25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5D5B2-109C-4D01-9CEE-D80E1E5A6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3F1EA-7FF6-87D3-DDA6-2F71C69C5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AFCA7-3229-B74D-973B-825242052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9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E9077-CF39-83DF-9DEB-1CEA76A1E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402006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AIMS 1.5: Requesting NELP SPA Templates/Shells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2E1AA-CED3-DBC2-2326-F4FD90E27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>
            <a:normAutofit/>
          </a:bodyPr>
          <a:lstStyle/>
          <a:p>
            <a:pPr algn="l"/>
            <a:endParaRPr lang="en-US" sz="1700" dirty="0">
              <a:solidFill>
                <a:srgbClr val="FFFFFF"/>
              </a:solidFill>
            </a:endParaRPr>
          </a:p>
          <a:p>
            <a:pPr algn="l"/>
            <a:r>
              <a:rPr lang="en-US" sz="1700" dirty="0">
                <a:solidFill>
                  <a:srgbClr val="FFFFFF"/>
                </a:solidFill>
              </a:rPr>
              <a:t>Joan Auchter, NELP SPA Coordinator</a:t>
            </a:r>
          </a:p>
          <a:p>
            <a:pPr algn="l"/>
            <a:r>
              <a:rPr lang="en-US" sz="1700" dirty="0">
                <a:solidFill>
                  <a:srgbClr val="FFFFFF"/>
                </a:solidFill>
              </a:rPr>
              <a:t>February 15, 2025</a:t>
            </a:r>
          </a:p>
        </p:txBody>
      </p:sp>
    </p:spTree>
    <p:extLst>
      <p:ext uri="{BB962C8B-B14F-4D97-AF65-F5344CB8AC3E}">
        <p14:creationId xmlns:p14="http://schemas.microsoft.com/office/powerpoint/2010/main" val="165005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02ABA-1911-152C-18B6-F473FFA6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CAEP REPORTS and SPA REPORTS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1C7914-0992-FA34-86E4-23E771F60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CAEP PROGRAM: AIMS 2.O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F41BD-FB41-D0D9-32A3-029C3940FD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CAEP program processes have migrated to AIMS 2.0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5E450-8EBB-0E06-FBE8-8B058333C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SPA PROGRAM: AIMS 1.5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C2550834-FED6-94BB-CC6D-9DB87D01A54F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64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10724-1B61-43BA-4325-90B7E1BD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REQUEST YOUR TEMPLATES IN AIMS 1.5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47C63F3-1EB7-F651-5475-CE902219B7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2428" y="729050"/>
            <a:ext cx="7225748" cy="55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6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3009D8-AB2C-F357-9DD3-63ED9FFCE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EBD460D-B906-B1C3-172F-DB2DB8A7B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B25981-81CE-3E08-7B1A-6EA849830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3779EA-495F-3FA5-00D6-15066CA9C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EBFE49-B1B4-D97B-CA6C-BF6B97A0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A54E6BA-CC62-7858-D26B-D9DFE28A8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848B0-903C-6A17-E9EB-3BBEFC9B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REQUEST YOUR TEMPLATES IN AIMS 1.5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(CONTINUED)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5889074B-CF2A-5A12-8D0D-47A30B46E0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6567" y="108004"/>
            <a:ext cx="6455392" cy="35795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17">
            <a:extLst>
              <a:ext uri="{FF2B5EF4-FFF2-40B4-BE49-F238E27FC236}">
                <a16:creationId xmlns:a16="http://schemas.microsoft.com/office/drawing/2014/main" id="{042B610E-287F-E5CE-D84C-4B022E1357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6567" y="3744097"/>
            <a:ext cx="6455392" cy="30058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186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4CADF2-8B8B-7702-6D69-2A06A4112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9FE1E1A-9617-A7BA-7BD1-6C1A20794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968FB9-5DA6-741B-A8C0-719523D24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F82AD1-667B-9A1A-0F8A-9036F346C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0ED1C8-CA9E-4381-7848-4041332D2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EC59D56-EE13-307B-79E7-48698300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19993-FD13-5C42-40C8-DA627187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REQUEST YOUR TEMPLATES IN AIMS 1.5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(CONTINUED)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039B049-BA1D-3B97-B08B-09D1F687A6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7" y="1037064"/>
            <a:ext cx="7380242" cy="48019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7092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101</Words>
  <Application>Microsoft Macintosh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AIMS 1.5: Requesting NELP SPA Templates/Shells</vt:lpstr>
      <vt:lpstr>CAEP REPORTS and SPA REPORTS</vt:lpstr>
      <vt:lpstr>HOW TO REQUEST YOUR TEMPLATES IN AIMS 1.5  </vt:lpstr>
      <vt:lpstr>HOW TO REQUEST YOUR TEMPLATES IN AIMS 1.5 (CONTINUED)  </vt:lpstr>
      <vt:lpstr>HOW TO REQUEST YOUR TEMPLATES IN AIMS 1.5 (CONTINUED)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 Auchter</dc:creator>
  <cp:lastModifiedBy>Joan Auchter</cp:lastModifiedBy>
  <cp:revision>1</cp:revision>
  <dcterms:created xsi:type="dcterms:W3CDTF">2025-02-15T22:10:42Z</dcterms:created>
  <dcterms:modified xsi:type="dcterms:W3CDTF">2025-02-15T23:33:20Z</dcterms:modified>
</cp:coreProperties>
</file>